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10" r:id="rId1"/>
  </p:sldMasterIdLst>
  <p:sldIdLst>
    <p:sldId id="256" r:id="rId2"/>
    <p:sldId id="257" r:id="rId3"/>
    <p:sldId id="262" r:id="rId4"/>
    <p:sldId id="258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8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6C5B8C-0449-4F87-9D15-530AC5B46146}" type="datetimeFigureOut">
              <a:rPr lang="en-US" smtClean="0"/>
              <a:pPr/>
              <a:t>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FD8B1D0-373F-4825-898B-C5E17C3C7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t1j3mjEd3wg" TargetMode="Externa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Economic Roles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How individuals perform different economic roles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Key Vocabulary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Font typeface="Wingdings" pitchFamily="2" charset="2"/>
              <a:buChar char="§"/>
            </a:pPr>
            <a:r>
              <a:rPr lang="en-US" sz="4400" dirty="0" smtClean="0"/>
              <a:t>   Supply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§"/>
            </a:pPr>
            <a:r>
              <a:rPr lang="en-US" sz="4400" dirty="0" smtClean="0"/>
              <a:t>   Demand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§"/>
            </a:pPr>
            <a:r>
              <a:rPr lang="en-US" sz="4400" dirty="0" smtClean="0"/>
              <a:t>   Standard Living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§"/>
            </a:pPr>
            <a:r>
              <a:rPr lang="en-US" sz="4400" dirty="0" smtClean="0"/>
              <a:t>   Labor Productivity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Char char="§"/>
            </a:pPr>
            <a:r>
              <a:rPr lang="en-US" sz="4400" dirty="0" smtClean="0"/>
              <a:t>   Public Goods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Consumer Role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00200"/>
            <a:ext cx="6971217" cy="4643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981200"/>
          </a:xfrm>
        </p:spPr>
        <p:txBody>
          <a:bodyPr>
            <a:normAutofit fontScale="90000"/>
          </a:bodyPr>
          <a:lstStyle/>
          <a:p>
            <a:pPr marL="0" indent="0"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Buying Decisions</a:t>
            </a:r>
            <a:r>
              <a:rPr lang="en-US" dirty="0" smtClean="0">
                <a:solidFill>
                  <a:srgbClr val="FFFF00"/>
                </a:solidFill>
              </a:rPr>
              <a:t> &amp;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Supply and </a:t>
            </a:r>
            <a:r>
              <a:rPr lang="en-US" dirty="0" smtClean="0">
                <a:solidFill>
                  <a:srgbClr val="FFFF00"/>
                </a:solidFill>
              </a:rPr>
              <a:t>Demand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" name="Picture 5" descr="Screen shot 2013-01-25 at 1.22.38 PM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0152" y="2514600"/>
            <a:ext cx="5383696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Pricing and Competition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400" dirty="0" smtClean="0"/>
              <a:t>How do businesses decide on what price to set for their products?</a:t>
            </a:r>
          </a:p>
          <a:p>
            <a:pPr marL="0" indent="0">
              <a:spcBef>
                <a:spcPts val="0"/>
              </a:spcBef>
              <a:buNone/>
            </a:pPr>
            <a:endParaRPr lang="en-US" sz="4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4400" dirty="0" smtClean="0"/>
              <a:t>How does competition help the consumer and businesses?</a:t>
            </a:r>
          </a:p>
          <a:p>
            <a:pPr marL="0" indent="0">
              <a:spcBef>
                <a:spcPts val="0"/>
              </a:spcBef>
              <a:buNone/>
            </a:pPr>
            <a:endParaRPr lang="en-US" sz="4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4400" dirty="0" smtClean="0"/>
              <a:t>What affect do these business decisions have on your role as a consumer?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Worker Role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6473" y="1676400"/>
            <a:ext cx="441532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How does your role as a worker effect the economy?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29840"/>
            <a:ext cx="8229600" cy="364236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4400" dirty="0" smtClean="0"/>
              <a:t>Standard of Living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Productivity</a:t>
            </a:r>
          </a:p>
          <a:p>
            <a:pPr marL="0" indent="0">
              <a:spcBef>
                <a:spcPts val="0"/>
              </a:spcBef>
              <a:buNone/>
            </a:pPr>
            <a:endParaRPr lang="en-US" sz="4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4400" dirty="0" smtClean="0"/>
              <a:t>Different Worker Roles</a:t>
            </a:r>
          </a:p>
          <a:p>
            <a:pPr marL="0" indent="0">
              <a:spcBef>
                <a:spcPts val="0"/>
              </a:spcBef>
              <a:buNone/>
            </a:pPr>
            <a:endParaRPr lang="en-US" sz="4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4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4400" dirty="0" smtClean="0"/>
          </a:p>
          <a:p>
            <a:pPr marL="0" indent="0">
              <a:spcBef>
                <a:spcPts val="0"/>
              </a:spcBef>
              <a:buNone/>
            </a:pPr>
            <a:endParaRPr lang="en-US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FF00"/>
                </a:solidFill>
              </a:rPr>
              <a:t>Citizen Role</a:t>
            </a:r>
            <a:endParaRPr lang="en-US" sz="6000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2071688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352800"/>
            <a:ext cx="2790826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600200"/>
            <a:ext cx="288844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2971800"/>
            <a:ext cx="2419350" cy="162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58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90800" y="52578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 we  as a society decide how to use</a:t>
            </a:r>
            <a:r>
              <a:rPr lang="en-US" dirty="0" smtClean="0"/>
              <a:t> our </a:t>
            </a:r>
            <a:r>
              <a:rPr lang="en-US" dirty="0" smtClean="0"/>
              <a:t>scarce resources to properly satisfy our needs and wants?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226</TotalTime>
  <Words>117</Words>
  <Application>Microsoft Macintosh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Genesis</vt:lpstr>
      <vt:lpstr>Economic Roles</vt:lpstr>
      <vt:lpstr>Key Vocabulary</vt:lpstr>
      <vt:lpstr>Consumer Role</vt:lpstr>
      <vt:lpstr>Buying Decisions &amp; Supply and Demand  </vt:lpstr>
      <vt:lpstr>Pricing and Competition</vt:lpstr>
      <vt:lpstr>Worker Role</vt:lpstr>
      <vt:lpstr>How does your role as a worker effect the economy?</vt:lpstr>
      <vt:lpstr>Citizen Role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 Roles</dc:title>
  <dc:creator>User</dc:creator>
  <cp:lastModifiedBy>David Combs</cp:lastModifiedBy>
  <cp:revision>16</cp:revision>
  <dcterms:created xsi:type="dcterms:W3CDTF">2013-01-25T19:10:23Z</dcterms:created>
  <dcterms:modified xsi:type="dcterms:W3CDTF">2013-01-25T19:32:57Z</dcterms:modified>
</cp:coreProperties>
</file>